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48" r:id="rId2"/>
    <p:sldId id="453" r:id="rId3"/>
    <p:sldId id="452" r:id="rId4"/>
    <p:sldId id="456" r:id="rId5"/>
    <p:sldId id="320" r:id="rId6"/>
    <p:sldId id="451" r:id="rId7"/>
    <p:sldId id="455" r:id="rId8"/>
    <p:sldId id="45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616"/>
    <a:srgbClr val="FAD120"/>
    <a:srgbClr val="14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3"/>
  </p:normalViewPr>
  <p:slideViewPr>
    <p:cSldViewPr snapToGrid="0" snapToObjects="1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09025-E512-D04B-AD2C-6C25ED4FDCA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654A8-998B-7240-AE2B-D52D186C2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22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56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46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19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8DB88-C2B4-794E-8240-EAF187EB3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B7ABA0-763C-FC4B-808D-764F8246A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3054DA-6492-DF4A-B419-A84F46BD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A2E-7CCF-7448-BBD6-E9507ABEE17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1E6F4D-BCE8-1746-BEF4-4DE99A89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BA5DF1-6FB2-3444-9619-D936DA3C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933-DF23-4146-AFEF-D95AD5B4B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3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317D2-F202-1D48-95B9-742BD634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D11003-CA01-2940-9B60-8CB8BE84E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6A209-DDFB-AB42-B5E2-D5E857F1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A2E-7CCF-7448-BBD6-E9507ABEE17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671B4-CA3E-714A-9252-3FFCB455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FE239-2757-1B4F-BFDF-2BDEBE50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933-DF23-4146-AFEF-D95AD5B4B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2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55605C-D4FD-EA44-8BC6-551478294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A2703B-CA19-A24E-8506-31B5DA4A1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8571A-F249-0243-81D8-03F3EA33E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A2E-7CCF-7448-BBD6-E9507ABEE17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3CD9F5-D763-9248-810A-78D7647C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F59C5-AE77-5B40-B447-6E55CE68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933-DF23-4146-AFEF-D95AD5B4B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2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5A28-A7DF-1346-AED1-C78F421E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9CEB0-2ACF-F04C-9264-141AF8ECF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7AFD0-B2FF-4C4F-B4C0-3B458FED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A2E-7CCF-7448-BBD6-E9507ABEE17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BDB8A1-043C-3B49-B51A-33FB4108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E5A208-AC4E-1C40-9F83-D05CF278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933-DF23-4146-AFEF-D95AD5B4B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3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DDC4A-FBF0-EE42-9FCB-C0083A97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37C941-4692-7841-A016-072E2999D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5ACB0-1290-3346-89D3-DF9BC776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A2E-7CCF-7448-BBD6-E9507ABEE17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0413F-7A4D-9E46-AA8A-F7B68D6E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87B59-F90F-4A40-ABCC-4CC640CD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933-DF23-4146-AFEF-D95AD5B4B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8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12C2A-8122-6543-B8D1-EEB81216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88469-1DC2-1E48-9F03-D2AFF216F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B693E6-C5D7-7844-8123-02272C901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CE0192-444F-D74B-B08A-DCB0A3A3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A2E-7CCF-7448-BBD6-E9507ABEE17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85BC4-0E95-8B44-A56B-845B2DF4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36FF76-CF96-0847-ACD2-C02607A1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933-DF23-4146-AFEF-D95AD5B4B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9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50678-12E1-3C4B-A3F8-B1C03DD8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5B73D-343A-1948-B411-CDE2C2519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303A4D-C5C2-2240-AE06-9F76FFA15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E6AFC6-A16A-B846-AA96-11594ABD7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E33B8B-4686-0745-AD8F-4D57134FD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E771AA-8CD6-5C47-B1DF-E96457DA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A2E-7CCF-7448-BBD6-E9507ABEE17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19540A-B4E0-5343-9CEE-9271D6C6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6BCD5E-981D-D841-A2C4-7DB4E122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933-DF23-4146-AFEF-D95AD5B4B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3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75303-7C0D-E548-83CF-04B68032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3BCE53-B576-BE4A-B0FD-C8D60F10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A2E-7CCF-7448-BBD6-E9507ABEE17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2BB4A4-E281-5841-9E09-08F0AEC5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B07945-A791-F94A-BC7B-DF93ED23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933-DF23-4146-AFEF-D95AD5B4B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7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D92123-792E-9847-AA64-47DE9381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A2E-7CCF-7448-BBD6-E9507ABEE17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BF6ADE-1FCD-4647-9564-978F757C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1073E8-0E04-5945-A1B7-AB662497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933-DF23-4146-AFEF-D95AD5B4B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59C2B-A102-ED49-A542-34DAD5C3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9D073D-D8AE-5141-B528-17A41572C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8516DC-8C6A-F24D-A849-3172FA29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C8E6B9-05C8-1C4F-BA37-6D2850FF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A2E-7CCF-7448-BBD6-E9507ABEE17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4BD892-106E-8E4C-A8F6-E15FB99F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7AB8B3-BC95-344B-9F1C-55F6C17E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933-DF23-4146-AFEF-D95AD5B4B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1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57AE2-C6BB-F24B-9454-DAEE9BE9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01BB1D-B4A1-7741-B888-2B518E25A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7B02FF-0280-AB49-B955-0AAD088EA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D98B6-7500-4247-BC6C-C7FE69C8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A2E-7CCF-7448-BBD6-E9507ABEE17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22E549-9474-284B-AB32-B3D84641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6F080-C9E4-0945-B806-4CA25134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933-DF23-4146-AFEF-D95AD5B4B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6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27662-117A-4248-A52F-A044BFF5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D32B21-3BBA-884A-9C27-3CAD1CD28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B8CB04-50DD-0A44-BE68-61693349E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FA2E-7CCF-7448-BBD6-E9507ABEE17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062DF1-B0A4-8845-BFD2-02BF0DC99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A4435-14D6-7240-82F1-895B346A1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E933-DF23-4146-AFEF-D95AD5B4B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instagram.com/mikale.coffee.clu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mikale.2b/" TargetMode="External"/><Relationship Id="rId5" Type="http://schemas.openxmlformats.org/officeDocument/2006/relationships/hyperlink" Target="https://www.instagram.com/mikale_shop/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BF2C87-9A8E-5940-8B73-34EAB153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</a:t>
            </a:r>
            <a:fld id="{247E3A9C-7B97-4718-9088-207190174FE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EAE54B-BA3F-EB46-AC71-CDA0D2D5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8"/>
            <a:ext cx="12192000" cy="6841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E851A6-6EF5-5E49-A139-AE66E11C57E4}"/>
              </a:ext>
            </a:extLst>
          </p:cNvPr>
          <p:cNvSpPr txBox="1"/>
          <p:nvPr/>
        </p:nvSpPr>
        <p:spPr>
          <a:xfrm>
            <a:off x="646981" y="3429000"/>
            <a:ext cx="100756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AD120"/>
                </a:solidFill>
              </a:rPr>
              <a:t>Биологическая коррекция вкуса</a:t>
            </a:r>
          </a:p>
          <a:p>
            <a:r>
              <a:rPr lang="ru-RU" sz="4000" b="1" dirty="0" smtClean="0">
                <a:solidFill>
                  <a:srgbClr val="FAD120"/>
                </a:solidFill>
              </a:rPr>
              <a:t>зелёного зерна</a:t>
            </a:r>
          </a:p>
          <a:p>
            <a:endParaRPr lang="ru-RU" sz="6600" b="1" dirty="0">
              <a:solidFill>
                <a:srgbClr val="FAD12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6BD593-DA10-3942-9BD2-27F6A4C3DFF8}"/>
              </a:ext>
            </a:extLst>
          </p:cNvPr>
          <p:cNvSpPr txBox="1"/>
          <p:nvPr/>
        </p:nvSpPr>
        <p:spPr>
          <a:xfrm>
            <a:off x="4809708" y="4598551"/>
            <a:ext cx="747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Михаил 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Янченко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0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356263-0C15-234D-A4EE-6CFE99C9A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28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73CEE4-CE8D-3844-B5C0-A7060CDAD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832"/>
          <a:stretch/>
        </p:blipFill>
        <p:spPr>
          <a:xfrm>
            <a:off x="10046236" y="76163"/>
            <a:ext cx="1777918" cy="520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0174" y="760208"/>
            <a:ext cx="9204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atang" pitchFamily="18" charset="-127"/>
                <a:ea typeface="Batang" pitchFamily="18" charset="-127"/>
              </a:rPr>
              <a:t>Эта история об опыте, исследования которого длятся на протяжении</a:t>
            </a:r>
          </a:p>
          <a:p>
            <a:pPr algn="ctr"/>
            <a:r>
              <a:rPr lang="ru-RU" dirty="0" smtClean="0">
                <a:latin typeface="Batang" pitchFamily="18" charset="-127"/>
                <a:ea typeface="Batang" pitchFamily="18" charset="-127"/>
              </a:rPr>
              <a:t> трёх лет и о том, как к нему относится потребитель. </a:t>
            </a:r>
          </a:p>
        </p:txBody>
      </p:sp>
      <p:pic>
        <p:nvPicPr>
          <p:cNvPr id="6" name="Рисунок 5" descr="IMG-20200302-WA00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468" y="2166747"/>
            <a:ext cx="2967488" cy="3700566"/>
          </a:xfrm>
          <a:prstGeom prst="rect">
            <a:avLst/>
          </a:prstGeom>
        </p:spPr>
      </p:pic>
      <p:pic>
        <p:nvPicPr>
          <p:cNvPr id="7" name="Рисунок 6" descr="IMG-20200302-WA0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475" y="2166746"/>
            <a:ext cx="2932980" cy="3700567"/>
          </a:xfrm>
          <a:prstGeom prst="rect">
            <a:avLst/>
          </a:prstGeom>
        </p:spPr>
      </p:pic>
      <p:pic>
        <p:nvPicPr>
          <p:cNvPr id="8" name="Рисунок 7" descr="IMG-20200302-WA00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2974" y="2166747"/>
            <a:ext cx="3131584" cy="3700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1422" y="273207"/>
            <a:ext cx="6896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AD120"/>
                </a:solidFill>
              </a:rPr>
              <a:t>Биологическая коррекция вкуса зелёного зерна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705" y="76163"/>
            <a:ext cx="491067" cy="736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2302935" y="2337493"/>
            <a:ext cx="1165013" cy="53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6850880" y="5409172"/>
            <a:ext cx="1165013" cy="53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>
            <a:off x="3918723" y="2074179"/>
            <a:ext cx="1165013" cy="53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E544F4-C3B9-7245-B41B-4E44DB4306C2}"/>
              </a:ext>
            </a:extLst>
          </p:cNvPr>
          <p:cNvSpPr/>
          <p:nvPr/>
        </p:nvSpPr>
        <p:spPr>
          <a:xfrm>
            <a:off x="3051958" y="76163"/>
            <a:ext cx="6626432" cy="191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356263-0C15-234D-A4EE-6CFE99C9A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395"/>
          <a:stretch/>
        </p:blipFill>
        <p:spPr>
          <a:xfrm>
            <a:off x="0" y="22586"/>
            <a:ext cx="1536854" cy="68128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552DC1-C64F-4444-87BD-121BCC722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719" b="50000"/>
          <a:stretch/>
        </p:blipFill>
        <p:spPr>
          <a:xfrm>
            <a:off x="11170353" y="124579"/>
            <a:ext cx="832401" cy="911030"/>
          </a:xfrm>
          <a:prstGeom prst="rect">
            <a:avLst/>
          </a:prstGeom>
        </p:spPr>
      </p:pic>
      <p:pic>
        <p:nvPicPr>
          <p:cNvPr id="9" name="Рисунок 8" descr="IMG-20200302-WA0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271" y="3493699"/>
            <a:ext cx="4463242" cy="3083976"/>
          </a:xfrm>
          <a:prstGeom prst="rect">
            <a:avLst/>
          </a:prstGeom>
        </p:spPr>
      </p:pic>
      <p:pic>
        <p:nvPicPr>
          <p:cNvPr id="10" name="Рисунок 9" descr="IMG-20200302-WA00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968" y="326817"/>
            <a:ext cx="4688144" cy="6250858"/>
          </a:xfrm>
          <a:prstGeom prst="rect">
            <a:avLst/>
          </a:prstGeom>
        </p:spPr>
      </p:pic>
      <p:pic>
        <p:nvPicPr>
          <p:cNvPr id="12" name="Рисунок 11" descr="IMG-20200302-WA00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9271" y="326818"/>
            <a:ext cx="4463242" cy="29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356263-0C15-234D-A4EE-6CFE99C9A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28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73CEE4-CE8D-3844-B5C0-A7060CDAD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832"/>
          <a:stretch/>
        </p:blipFill>
        <p:spPr>
          <a:xfrm>
            <a:off x="10046236" y="76163"/>
            <a:ext cx="1777918" cy="520210"/>
          </a:xfrm>
          <a:prstGeom prst="rect">
            <a:avLst/>
          </a:prstGeom>
        </p:spPr>
      </p:pic>
      <p:pic>
        <p:nvPicPr>
          <p:cNvPr id="5" name="Рисунок 4" descr="DJI_0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897147"/>
            <a:ext cx="9144000" cy="54950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9EDA287-586D-B941-A5D8-7A6ED7766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5" y="-2555"/>
            <a:ext cx="12194115" cy="6863109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2302935" y="2337493"/>
            <a:ext cx="1165013" cy="53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6850880" y="5409172"/>
            <a:ext cx="1165013" cy="53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>
            <a:off x="3918723" y="2074179"/>
            <a:ext cx="1165013" cy="53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64238" y="1441937"/>
            <a:ext cx="1116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Рисунок 6" descr="IMG-20200302-WA0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385" y="2919265"/>
            <a:ext cx="4580792" cy="3604627"/>
          </a:xfrm>
          <a:prstGeom prst="rect">
            <a:avLst/>
          </a:prstGeom>
        </p:spPr>
      </p:pic>
      <p:pic>
        <p:nvPicPr>
          <p:cNvPr id="9" name="Рисунок 8" descr="IMG-20200302-WA00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177" y="2923886"/>
            <a:ext cx="4516385" cy="3600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4238" y="1441936"/>
            <a:ext cx="20632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Суть процесса заключается в изменении органолептических свойств зелёного кофе 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на этапе, предшествующем обжарке, за счёт использования исключительно 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природных ингредиентов, не подвергавшихся ранее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химическойобработке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Результат таких экспериментов называется «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Biologically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corrected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coffee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» 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или «Биологически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скорректированныйкофе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6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705" y="76163"/>
            <a:ext cx="491067" cy="736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2302935" y="2337493"/>
            <a:ext cx="1165013" cy="53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6850880" y="5409172"/>
            <a:ext cx="1165013" cy="53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>
            <a:off x="3918723" y="2074179"/>
            <a:ext cx="1165013" cy="53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E544F4-C3B9-7245-B41B-4E44DB4306C2}"/>
              </a:ext>
            </a:extLst>
          </p:cNvPr>
          <p:cNvSpPr/>
          <p:nvPr/>
        </p:nvSpPr>
        <p:spPr>
          <a:xfrm>
            <a:off x="3051958" y="76163"/>
            <a:ext cx="6626432" cy="191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356263-0C15-234D-A4EE-6CFE99C9A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47"/>
            <a:ext cx="12192000" cy="68128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73CEE4-CE8D-3844-B5C0-A7060CDAD8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832"/>
          <a:stretch/>
        </p:blipFill>
        <p:spPr>
          <a:xfrm>
            <a:off x="10046236" y="76163"/>
            <a:ext cx="1777918" cy="520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2756" y="596373"/>
            <a:ext cx="9379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Продукт нацелен на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потребителейкофе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желающих расширить привычную для себя палитру вкусов, не прибегая к использованию химических веществ (например, ненатуральных сиропов) и не тратя дополнительное время на поиск натуральных компонентов (например, варенья) для изменения вкуса готового напитка.</a:t>
            </a:r>
          </a:p>
        </p:txBody>
      </p:sp>
      <p:pic>
        <p:nvPicPr>
          <p:cNvPr id="11" name="Рисунок 10" descr="IMG-20200302-WA0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756" y="2195536"/>
            <a:ext cx="5083924" cy="4347711"/>
          </a:xfrm>
          <a:prstGeom prst="rect">
            <a:avLst/>
          </a:prstGeom>
        </p:spPr>
      </p:pic>
      <p:pic>
        <p:nvPicPr>
          <p:cNvPr id="12" name="Рисунок 11" descr="IMG-20200302-WA00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680" y="2195536"/>
            <a:ext cx="4603899" cy="43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1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356263-0C15-234D-A4EE-6CFE99C9A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7"/>
            <a:ext cx="12192000" cy="68128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73CEE4-CE8D-3844-B5C0-A7060CDAD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832"/>
          <a:stretch/>
        </p:blipFill>
        <p:spPr>
          <a:xfrm>
            <a:off x="10046236" y="76163"/>
            <a:ext cx="1777918" cy="520210"/>
          </a:xfrm>
          <a:prstGeom prst="rect">
            <a:avLst/>
          </a:prstGeom>
        </p:spPr>
      </p:pic>
      <p:pic>
        <p:nvPicPr>
          <p:cNvPr id="5" name="Рисунок 4" descr="6YfRmuWKgh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41" y="379562"/>
            <a:ext cx="4845417" cy="6021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7448" y="483079"/>
            <a:ext cx="45461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Благодаря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такойферментации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любо кофе приобретает совершенно новые оттенки вкуса.</a:t>
            </a:r>
          </a:p>
          <a:p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Зелёное зерно замачивается и настаивается в соке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краснойили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желтой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малины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дикойземляники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и прочих ягод.</a:t>
            </a:r>
          </a:p>
          <a:p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Конкретные вкусовые ноты зависят от используемого зерна и ягоды.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356263-0C15-234D-A4EE-6CFE99C9A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28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73CEE4-CE8D-3844-B5C0-A7060CDAD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832"/>
          <a:stretch/>
        </p:blipFill>
        <p:spPr>
          <a:xfrm>
            <a:off x="10046236" y="76163"/>
            <a:ext cx="1777918" cy="520210"/>
          </a:xfrm>
          <a:prstGeom prst="rect">
            <a:avLst/>
          </a:prstGeom>
        </p:spPr>
      </p:pic>
      <p:pic>
        <p:nvPicPr>
          <p:cNvPr id="5" name="Рисунок 4" descr="пр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404" y="1223997"/>
            <a:ext cx="8690374" cy="5401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3627" y="300666"/>
            <a:ext cx="2901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latin typeface="Batang" pitchFamily="18" charset="-127"/>
                <a:ea typeface="Batang" pitchFamily="18" charset="-127"/>
                <a:hlinkClick r:id="rId5"/>
              </a:rPr>
              <a:t>@</a:t>
            </a:r>
            <a:r>
              <a:rPr lang="en-US" dirty="0" err="1" smtClean="0">
                <a:latin typeface="Batang" pitchFamily="18" charset="-127"/>
                <a:ea typeface="Batang" pitchFamily="18" charset="-127"/>
                <a:hlinkClick r:id="rId5"/>
              </a:rPr>
              <a:t>mikale_shop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fontAlgn="t"/>
            <a:r>
              <a:rPr lang="en-US" dirty="0" smtClean="0">
                <a:latin typeface="Batang" pitchFamily="18" charset="-127"/>
                <a:ea typeface="Batang" pitchFamily="18" charset="-127"/>
                <a:hlinkClick r:id="rId6"/>
              </a:rPr>
              <a:t>@mikale.2b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fontAlgn="t"/>
            <a:r>
              <a:rPr lang="en-US" dirty="0" smtClean="0">
                <a:latin typeface="Batang" pitchFamily="18" charset="-127"/>
                <a:ea typeface="Batang" pitchFamily="18" charset="-127"/>
                <a:hlinkClick r:id="rId7"/>
              </a:rPr>
              <a:t>@</a:t>
            </a:r>
            <a:r>
              <a:rPr lang="en-US" dirty="0" err="1" smtClean="0">
                <a:latin typeface="Batang" pitchFamily="18" charset="-127"/>
                <a:ea typeface="Batang" pitchFamily="18" charset="-127"/>
                <a:hlinkClick r:id="rId7"/>
              </a:rPr>
              <a:t>mikale.coffee.club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20585" y="165486"/>
            <a:ext cx="66002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https://mikale.shop</a:t>
            </a:r>
            <a:endParaRPr lang="ru-RU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171</Words>
  <Application>Microsoft Office PowerPoint</Application>
  <PresentationFormat>Широкоэкранный</PresentationFormat>
  <Paragraphs>26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Batang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Berestovaia</dc:creator>
  <cp:lastModifiedBy>Янченко Михаил Николаевич</cp:lastModifiedBy>
  <cp:revision>46</cp:revision>
  <dcterms:created xsi:type="dcterms:W3CDTF">2019-11-19T11:28:39Z</dcterms:created>
  <dcterms:modified xsi:type="dcterms:W3CDTF">2020-03-04T11:15:03Z</dcterms:modified>
</cp:coreProperties>
</file>