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11"/>
  </p:normalViewPr>
  <p:slideViewPr>
    <p:cSldViewPr snapToGrid="0" snapToObjects="1">
      <p:cViewPr varScale="1">
        <p:scale>
          <a:sx n="90" d="100"/>
          <a:sy n="90" d="100"/>
        </p:scale>
        <p:origin x="232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6DA3B6-B6EA-EF42-9CC2-ACF12D90DF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A2E1CAB-66DE-364B-B294-B817C219A7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34E01F-40F4-D340-B97A-338AF6045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6322-BF45-624D-84DB-A23CCD93E2AF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86232D-751A-EB4B-AE19-A9BD0835A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037C57-ECB5-4347-A970-C6E252EB5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9BF9-E138-3C44-9091-A037F65C1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32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D22E14-3558-C24E-88EA-92B0C9C2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D40DCCA-50BD-5544-B93F-A80FA539BB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1A6705-F1E9-454A-9DE0-3685ED596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6322-BF45-624D-84DB-A23CCD93E2AF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F2F661-77FD-D042-B3B3-8B47F5D7E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099DC8-8D05-C84E-A85D-91DB7613A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9BF9-E138-3C44-9091-A037F65C1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44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42B6F1E-0131-2C49-852A-F9CC94DFD3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422ABBC-5785-AA4D-A0DC-7186ADFFF6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709F15-1768-9046-9193-106B10671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6322-BF45-624D-84DB-A23CCD93E2AF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B7575C-196E-7242-AEE3-F6A506A4B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5AECBF-1FB9-444D-8A66-0D36B6427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9BF9-E138-3C44-9091-A037F65C1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73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625447-AE72-C24A-A8FF-5F15283EF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4AD38C-ED6E-F246-9173-9CEE6A463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F2D9B3-695F-5746-8775-9C00D75C2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6322-BF45-624D-84DB-A23CCD93E2AF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FC5964-E6D3-2A45-B51A-5FEE537A6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E469B5-B85A-5E44-BB0A-D3648DF18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9BF9-E138-3C44-9091-A037F65C1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220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1C9CE1-3D71-DB46-80FE-F44117EAF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667A73-5715-9440-9722-D801B3631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8EEBE1-D129-C243-B707-9E4597393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6322-BF45-624D-84DB-A23CCD93E2AF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4631E1-BF03-6542-9DC8-0CC17414C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C0DF17-5CD7-6444-BAC9-4DFE50E2F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9BF9-E138-3C44-9091-A037F65C1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422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A0EFC9-3AC6-2749-9A7D-3668E73BA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C011B9-FEA5-B942-A5DF-C8C360AA9B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B2225AD-3CAC-9347-81EB-F3E84AFE7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D497EF-0BBA-6D4B-B661-BC7DB4E70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6322-BF45-624D-84DB-A23CCD93E2AF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108476-EAB8-8E43-BEB9-C411246FD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AB7D4E-2812-7A40-9953-468A0949B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9BF9-E138-3C44-9091-A037F65C1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43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B50B29-7BB5-E94D-A083-D7433542A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748B7D-E1DB-DA46-B544-3BFB6759A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DB8ED-14CA-F242-AE99-DFCE35DCA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BA5E592-7A3B-234F-A487-C8CD7309BC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6D1B9D2-2381-E745-AD74-A2D96BD62E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E471FDF-40AC-324E-B65C-0C8D3ABD7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6322-BF45-624D-84DB-A23CCD93E2AF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F80B27B-0E0D-C14B-98BB-166D82DA2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1219D61-0B62-F54F-A610-4949C2F0C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9BF9-E138-3C44-9091-A037F65C1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369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A271D7-6B27-D545-82A7-86C13D3DE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1FE9D3A-CCCB-E74E-B097-B7CB094CC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6322-BF45-624D-84DB-A23CCD93E2AF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3313840-BC3C-BF47-83E4-87ABBC7D2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24CC05A-B08F-7B49-B0CD-5BEDDD20E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9BF9-E138-3C44-9091-A037F65C1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174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6DF7C41-F250-1B46-A0D6-F7EA980E2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6322-BF45-624D-84DB-A23CCD93E2AF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9EC9BC2-B2E3-2B43-9E6C-DF332C434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75B1F0F-24D8-7B4F-95E8-7AA8DDB8C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9BF9-E138-3C44-9091-A037F65C1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99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2CD468-F6B2-0C4B-BAD8-B53F6AAAA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3D9213-8928-CC49-AB89-46FCEA377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23FEB8C-74F0-8C47-832C-A0A377994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42E264-7BC3-F441-9A06-8116C367A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6322-BF45-624D-84DB-A23CCD93E2AF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EB95352-C216-EE41-AC0B-B1BDC7CFE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1BA7BD-50BF-0348-B4A5-28C05A91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9BF9-E138-3C44-9091-A037F65C1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440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8C2C9E-318A-DE4B-8ABA-F7C25C9B9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EBDA829-2E01-6347-A730-299075BDE8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3C53845-0043-6246-8C3B-D6A05DF2F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5F1044-7398-0B47-B6B0-275C041C2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6322-BF45-624D-84DB-A23CCD93E2AF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6884BF4-D6DB-2042-8BE0-0F8632CFC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5F4A0D0-FA62-894E-ABD7-7DDE1D523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9BF9-E138-3C44-9091-A037F65C1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84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8CFA48-B54B-1541-8BCA-FF3A2D159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7E899A0-EFB4-AD4B-B4BF-6B9687D47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0BBE7A-362F-A043-8320-4022F3025E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B6322-BF45-624D-84DB-A23CCD93E2AF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CBBDEA-9EFB-0546-BF97-037F188B5D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F553B4-7B91-6B48-9DAD-DF6B624824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D9BF9-E138-3C44-9091-A037F65C1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91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53E370-C819-304D-B866-D8AF074555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7370" y="1578524"/>
            <a:ext cx="9144000" cy="1966913"/>
          </a:xfrm>
        </p:spPr>
        <p:txBody>
          <a:bodyPr/>
          <a:lstStyle/>
          <a:p>
            <a:r>
              <a:rPr lang="ru-RU" dirty="0"/>
              <a:t>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A266FA-E7DC-C541-A195-78C717A8CF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7370" y="3800842"/>
            <a:ext cx="9144000" cy="1655762"/>
          </a:xfrm>
        </p:spPr>
        <p:txBody>
          <a:bodyPr/>
          <a:lstStyle/>
          <a:p>
            <a:r>
              <a:rPr lang="ru-RU" dirty="0"/>
              <a:t>ФИО СПИКЕРА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B8DD3E7-1D34-084D-A52E-175AE2CC25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3869" b="664"/>
          <a:stretch/>
        </p:blipFill>
        <p:spPr>
          <a:xfrm>
            <a:off x="-1" y="-1"/>
            <a:ext cx="1285875" cy="685800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CB107DE-F422-3A43-96A2-F4F162605A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3062"/>
          <a:stretch/>
        </p:blipFill>
        <p:spPr>
          <a:xfrm>
            <a:off x="11852866" y="-1"/>
            <a:ext cx="339134" cy="685800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15BA7A6-4201-0E4A-BC78-C3EBD5D76F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4370" y="53119"/>
            <a:ext cx="1270000" cy="1270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CAD97A7-08A7-0344-B818-104458ACF1DD}"/>
              </a:ext>
            </a:extLst>
          </p:cNvPr>
          <p:cNvSpPr txBox="1"/>
          <p:nvPr/>
        </p:nvSpPr>
        <p:spPr>
          <a:xfrm>
            <a:off x="5312070" y="6073654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МОСКВА </a:t>
            </a:r>
          </a:p>
          <a:p>
            <a:pPr algn="ctr"/>
            <a:r>
              <a:rPr lang="ru-RU" dirty="0"/>
              <a:t>2019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4AF76-76AF-B348-85FA-B79E1033B3BD}"/>
              </a:ext>
            </a:extLst>
          </p:cNvPr>
          <p:cNvSpPr txBox="1"/>
          <p:nvPr/>
        </p:nvSpPr>
        <p:spPr>
          <a:xfrm>
            <a:off x="9800492" y="14536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0588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CB107DE-F422-3A43-96A2-F4F162605A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3062"/>
          <a:stretch/>
        </p:blipFill>
        <p:spPr>
          <a:xfrm>
            <a:off x="11852866" y="-1"/>
            <a:ext cx="339134" cy="685800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15BA7A6-4201-0E4A-BC78-C3EBD5D76F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7545" y="5486400"/>
            <a:ext cx="1270000" cy="1270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E64AF76-76AF-B348-85FA-B79E1033B3BD}"/>
              </a:ext>
            </a:extLst>
          </p:cNvPr>
          <p:cNvSpPr txBox="1"/>
          <p:nvPr/>
        </p:nvSpPr>
        <p:spPr>
          <a:xfrm>
            <a:off x="9800492" y="14536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397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</Words>
  <Application>Microsoft Macintosh PowerPoint</Application>
  <PresentationFormat>Широкоэкранный</PresentationFormat>
  <Paragraphs>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НАЗВАНИЕ ПРЕЗЕНТАЦИИ</vt:lpstr>
      <vt:lpstr>Презентация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Alexandra Zakharova</dc:creator>
  <cp:lastModifiedBy>Alexandra Zakharova</cp:lastModifiedBy>
  <cp:revision>3</cp:revision>
  <dcterms:created xsi:type="dcterms:W3CDTF">2019-01-29T12:06:56Z</dcterms:created>
  <dcterms:modified xsi:type="dcterms:W3CDTF">2019-01-29T13:08:03Z</dcterms:modified>
</cp:coreProperties>
</file>